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8BD93-73F1-4480-BE98-77A6DA06BF8D}" v="7" dt="2025-11-04T20:40:52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0" d="100"/>
          <a:sy n="140" d="100"/>
        </p:scale>
        <p:origin x="14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0A36-2347-4B77-84D5-BC470A25C19B}" type="datetimeFigureOut">
              <a:rPr lang="pt-BR" smtClean="0"/>
              <a:t>05/11/2025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7FF3-2036-4E61-BE7F-985663EA1D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01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47FF3-2036-4E61-BE7F-985663EA1DE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53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5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7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91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98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26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96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0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7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2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ntendo homem, morro, grande, em pé&#10;&#10;O conteúdo gerado por IA pode estar incorreto.">
            <a:extLst>
              <a:ext uri="{FF2B5EF4-FFF2-40B4-BE49-F238E27FC236}">
                <a16:creationId xmlns:a16="http://schemas.microsoft.com/office/drawing/2014/main" id="{7E97821F-3F4C-104D-4319-69016DB4B6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FAD7DF-E282-DD7B-3C61-51BF68BAE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450592"/>
          </a:xfrm>
        </p:spPr>
        <p:txBody>
          <a:bodyPr anchor="t">
            <a:normAutofit/>
          </a:bodyPr>
          <a:lstStyle/>
          <a:p>
            <a:r>
              <a:rPr lang="pt-BR" sz="6000" b="1" i="1" dirty="0">
                <a:solidFill>
                  <a:srgbClr val="FFFFFF"/>
                </a:solidFill>
                <a:latin typeface="Tw Cen MT" panose="020B0602020104020603" pitchFamily="34" charset="0"/>
              </a:rPr>
              <a:t>ARMA STATS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E0FB9-FAED-AF07-8F26-5760726936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8" y="4329103"/>
            <a:ext cx="5040785" cy="1828799"/>
          </a:xfr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PROJETO WEB JAVA – 2025.2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Luan Masao Hirahata –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Uniruy</a:t>
            </a: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Wyden</a:t>
            </a:r>
            <a:endParaRPr lang="pt-BR" sz="2400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7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2CD27-7027-AB2B-38F1-71C08EB84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EAE7AA-8054-C3A1-50B6-84B453A90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536" y="978408"/>
            <a:ext cx="623620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Descrição da aplicação</a:t>
            </a:r>
          </a:p>
        </p:txBody>
      </p:sp>
      <p:pic>
        <p:nvPicPr>
          <p:cNvPr id="5" name="Imagem 4" descr="Desenho de um homem&#10;&#10;O conteúdo gerado por IA pode estar incorreto.">
            <a:extLst>
              <a:ext uri="{FF2B5EF4-FFF2-40B4-BE49-F238E27FC236}">
                <a16:creationId xmlns:a16="http://schemas.microsoft.com/office/drawing/2014/main" id="{7D7809CE-02F0-6463-FDA4-C2FBDE212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4" r="29876" b="-1"/>
          <a:stretch>
            <a:fillRect/>
          </a:stretch>
        </p:blipFill>
        <p:spPr>
          <a:xfrm>
            <a:off x="517869" y="508091"/>
            <a:ext cx="4221911" cy="583791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DD38CD-CFFE-4ABA-3DC8-01ED90559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4611" y="508090"/>
            <a:ext cx="6186474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9A5F79-2265-97E8-577D-AE362E8AF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536" y="2578608"/>
            <a:ext cx="6236208" cy="3767328"/>
          </a:xfrm>
        </p:spPr>
        <p:txBody>
          <a:bodyPr>
            <a:normAutofit/>
          </a:bodyPr>
          <a:lstStyle/>
          <a:p>
            <a:r>
              <a:rPr lang="pt-BR" dirty="0"/>
              <a:t>Exibe informações de partidas jogadas no jogo </a:t>
            </a:r>
            <a:r>
              <a:rPr lang="pt-BR" dirty="0" err="1"/>
              <a:t>ArmA</a:t>
            </a:r>
            <a:r>
              <a:rPr lang="pt-BR" dirty="0"/>
              <a:t> 3</a:t>
            </a:r>
          </a:p>
          <a:p>
            <a:r>
              <a:rPr lang="pt-BR" dirty="0"/>
              <a:t>Executa o </a:t>
            </a:r>
            <a:r>
              <a:rPr lang="pt-BR" dirty="0" err="1"/>
              <a:t>parsing</a:t>
            </a:r>
            <a:r>
              <a:rPr lang="pt-BR" dirty="0"/>
              <a:t> de arquivos .log gerados por um servidor dedicado.</a:t>
            </a:r>
          </a:p>
          <a:p>
            <a:r>
              <a:rPr lang="pt-BR" dirty="0"/>
              <a:t>Envia as informações para um banco de dados MySQL e exibe na web.</a:t>
            </a:r>
          </a:p>
          <a:p>
            <a:r>
              <a:rPr lang="pt-BR" dirty="0"/>
              <a:t>São exibidas estatísticas como: eliminações, mortes e partidas jogadas.</a:t>
            </a:r>
          </a:p>
          <a:p>
            <a:r>
              <a:rPr lang="pt-BR" dirty="0"/>
              <a:t>Controla a presença de jogadores na partida(Presença é obtida com 80% ou mais de participação).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4390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3E65BC-85F1-5FDB-4E53-26724810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Por que este projeto?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824CEB-B4F1-D85E-FD27-BD50B7F30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672584" cy="3767328"/>
          </a:xfrm>
        </p:spPr>
        <p:txBody>
          <a:bodyPr>
            <a:normAutofit/>
          </a:bodyPr>
          <a:lstStyle/>
          <a:p>
            <a:r>
              <a:rPr lang="pt-BR" dirty="0"/>
              <a:t>A comunidade é o principal motor do jogo, </a:t>
            </a:r>
            <a:r>
              <a:rPr lang="pt-BR" dirty="0" err="1"/>
              <a:t>hosteando</a:t>
            </a:r>
            <a:r>
              <a:rPr lang="pt-BR" dirty="0"/>
              <a:t> servidores e partidas.</a:t>
            </a:r>
          </a:p>
          <a:p>
            <a:r>
              <a:rPr lang="pt-BR" dirty="0"/>
              <a:t>Ferramentas distribuídas pelo desenvolvedor possibilitam modificações e acessos a dados do jogo. Incentivando a criação de modificações e aplicativos externos.</a:t>
            </a:r>
          </a:p>
          <a:p>
            <a:r>
              <a:rPr lang="pt-BR" dirty="0"/>
              <a:t>Ajudar comunidades pequenas a administrarem seus jogadores, promovendo e valorizando a participação deles nas partidas.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9" name="Imagem 8" descr="Grupo de pessoas em uma ponte&#10;&#10;O conteúdo gerado por IA pode estar incorreto.">
            <a:extLst>
              <a:ext uri="{FF2B5EF4-FFF2-40B4-BE49-F238E27FC236}">
                <a16:creationId xmlns:a16="http://schemas.microsoft.com/office/drawing/2014/main" id="{33C37568-A861-5CFB-57CB-166FA82CA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7" r="22294" b="1"/>
          <a:stretch>
            <a:fillRect/>
          </a:stretch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4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8E4D9A-957A-6524-01DB-DA31D023D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anchor="b">
            <a:normAutofit/>
          </a:bodyPr>
          <a:lstStyle/>
          <a:p>
            <a:r>
              <a:rPr lang="pt-BR" sz="3100" i="1">
                <a:latin typeface="Tw Cen MT" panose="020B0602020104020603" pitchFamily="34" charset="0"/>
              </a:rPr>
              <a:t>Frameworks/Cloud/ Banco de Dados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9435D6-F828-7CDD-A1D5-08477A460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3538728"/>
            <a:ext cx="3200400" cy="2816352"/>
          </a:xfrm>
        </p:spPr>
        <p:txBody>
          <a:bodyPr>
            <a:normAutofit/>
          </a:bodyPr>
          <a:lstStyle/>
          <a:p>
            <a:r>
              <a:rPr lang="pt-BR" dirty="0" err="1"/>
              <a:t>Springboot</a:t>
            </a:r>
            <a:r>
              <a:rPr lang="pt-BR" dirty="0"/>
              <a:t>: </a:t>
            </a:r>
            <a:r>
              <a:rPr lang="pt-BR" dirty="0" err="1"/>
              <a:t>Thymeleaf</a:t>
            </a:r>
            <a:endParaRPr lang="pt-BR" dirty="0"/>
          </a:p>
          <a:p>
            <a:r>
              <a:rPr lang="pt-BR" dirty="0" err="1"/>
              <a:t>Tailwind</a:t>
            </a:r>
            <a:endParaRPr lang="pt-BR" dirty="0"/>
          </a:p>
          <a:p>
            <a:r>
              <a:rPr lang="pt-BR" dirty="0"/>
              <a:t>MySQL</a:t>
            </a:r>
          </a:p>
          <a:p>
            <a:r>
              <a:rPr lang="pt-BR" dirty="0" err="1"/>
              <a:t>Deploy</a:t>
            </a:r>
            <a:r>
              <a:rPr lang="pt-BR" dirty="0"/>
              <a:t> no Railway(Cloud)</a:t>
            </a:r>
          </a:p>
        </p:txBody>
      </p:sp>
      <p:pic>
        <p:nvPicPr>
          <p:cNvPr id="5" name="Imagem 4" descr="Computador ligado sobre uma mesa de madeira&#10;&#10;O conteúdo gerado por IA pode estar incorreto.">
            <a:extLst>
              <a:ext uri="{FF2B5EF4-FFF2-40B4-BE49-F238E27FC236}">
                <a16:creationId xmlns:a16="http://schemas.microsoft.com/office/drawing/2014/main" id="{D4A87DCC-5EDD-3A67-9797-EAFD1059D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1" r="8603" b="-1"/>
          <a:stretch>
            <a:fillRect/>
          </a:stretch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D0D193-B981-FE7D-7D46-D739C7E5B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DA5640-EEC2-258E-424D-15360378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376" y="978408"/>
            <a:ext cx="523036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Principais telas do site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0C6889D-504F-CAFF-6DCC-EE73BF60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1" r="-2" b="38912"/>
          <a:stretch>
            <a:fillRect/>
          </a:stretch>
        </p:blipFill>
        <p:spPr>
          <a:xfrm>
            <a:off x="517870" y="508090"/>
            <a:ext cx="5057307" cy="277977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4435763-D116-E6B0-3992-6801EF0F0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3314" y="508090"/>
            <a:ext cx="523036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3DA3291-FE3A-4D99-A28F-E74EA65A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" y="3387705"/>
            <a:ext cx="4681927" cy="161381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8467F60-68D9-3400-6ADB-D8B02DE8B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70" y="5101363"/>
            <a:ext cx="5152775" cy="1567145"/>
          </a:xfrm>
          <a:prstGeom prst="rect">
            <a:avLst/>
          </a:prstGeom>
        </p:spPr>
      </p:pic>
      <p:pic>
        <p:nvPicPr>
          <p:cNvPr id="19" name="Imagem 18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59A809EE-0F6E-D829-50D3-951B29105A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306" y="1811579"/>
            <a:ext cx="4620583" cy="4856929"/>
          </a:xfrm>
          <a:prstGeom prst="rect">
            <a:avLst/>
          </a:prstGeom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3FFE5EC9-AE58-FFE9-64BA-1C44CEE94653}"/>
              </a:ext>
            </a:extLst>
          </p:cNvPr>
          <p:cNvCxnSpPr>
            <a:cxnSpLocks/>
          </p:cNvCxnSpPr>
          <p:nvPr/>
        </p:nvCxnSpPr>
        <p:spPr>
          <a:xfrm>
            <a:off x="6007096" y="508090"/>
            <a:ext cx="0" cy="61604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BAD2AB8B-4750-4B9B-F552-CCC6796E768B}"/>
              </a:ext>
            </a:extLst>
          </p:cNvPr>
          <p:cNvCxnSpPr/>
          <p:nvPr/>
        </p:nvCxnSpPr>
        <p:spPr>
          <a:xfrm>
            <a:off x="517870" y="3333345"/>
            <a:ext cx="50573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9D9A149D-5BCB-6ACB-B6EF-2A5861C5FCB7}"/>
              </a:ext>
            </a:extLst>
          </p:cNvPr>
          <p:cNvCxnSpPr>
            <a:cxnSpLocks/>
          </p:cNvCxnSpPr>
          <p:nvPr/>
        </p:nvCxnSpPr>
        <p:spPr>
          <a:xfrm>
            <a:off x="517870" y="5048656"/>
            <a:ext cx="510471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871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4B2260-58F6-3542-8995-ED2E9CF99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>
                <a:latin typeface="Tw Cen MT" panose="020B0602020104020603" pitchFamily="34" charset="0"/>
              </a:rPr>
              <a:t>Controles do Administrador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D5B795-8D5F-F9FC-EEDB-38A87363A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Adicionar arquivos .log: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missões do BD: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jogador do BD: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87F332-BAD9-DC75-A8CC-FBE851B3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12" y="5608091"/>
            <a:ext cx="8678486" cy="54300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5C0815E-7273-56E3-712E-C298A116F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2" y="4279391"/>
            <a:ext cx="11136279" cy="90500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DCB33F0-FD37-95E5-AF0D-DB2327F6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12" y="3009841"/>
            <a:ext cx="493463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10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113D95-5037-80D3-6195-EA1545FC8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i="1">
                <a:latin typeface="Tw Cen MT" panose="020B0602020104020603" pitchFamily="34" charset="0"/>
              </a:rPr>
              <a:t>Modelo UML</a:t>
            </a:r>
            <a:endParaRPr lang="en-US" sz="4800" i="1" dirty="0">
              <a:latin typeface="Tw Cen MT" panose="020B0602020104020603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F0CF19F-029E-5696-248C-69FD667D6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19154" y="965741"/>
            <a:ext cx="7551931" cy="4568918"/>
          </a:xfrm>
          <a:prstGeom prst="rect">
            <a:avLst/>
          </a:prstGeom>
          <a:noFill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EEC089A-1AA3-A476-8660-AC915B0FDB9E}"/>
              </a:ext>
            </a:extLst>
          </p:cNvPr>
          <p:cNvSpPr txBox="1"/>
          <p:nvPr/>
        </p:nvSpPr>
        <p:spPr>
          <a:xfrm>
            <a:off x="593678" y="2122227"/>
            <a:ext cx="3004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aplicação possuí 3 tabelas principais: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GameSession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PlayerSessionStats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6837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A082E5AA-6E5F-4FCC-8C41-11E32F833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5498F7-78D2-61E4-1200-59E0E42CF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269748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Railway</a:t>
            </a: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A3D569D-D3A6-49CA-A483-291E95DA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11650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592926E-67F8-544F-4CA4-FC7077E54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1383" y="1465858"/>
            <a:ext cx="6601968" cy="2697480"/>
          </a:xfrm>
        </p:spPr>
        <p:txBody>
          <a:bodyPr>
            <a:normAutofit/>
          </a:bodyPr>
          <a:lstStyle/>
          <a:p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corretamente</a:t>
            </a:r>
            <a:r>
              <a:rPr lang="en-US" dirty="0"/>
              <a:t> </a:t>
            </a:r>
            <a:r>
              <a:rPr lang="en-US" dirty="0" err="1"/>
              <a:t>configurada</a:t>
            </a:r>
            <a:r>
              <a:rPr lang="en-US" dirty="0"/>
              <a:t> no Railway</a:t>
            </a:r>
          </a:p>
          <a:p>
            <a:r>
              <a:rPr lang="en-US" dirty="0" err="1"/>
              <a:t>Variáveis</a:t>
            </a:r>
            <a:r>
              <a:rPr lang="en-US" dirty="0"/>
              <a:t> de </a:t>
            </a:r>
            <a:r>
              <a:rPr lang="en-US" dirty="0" err="1"/>
              <a:t>ambiente</a:t>
            </a:r>
            <a:r>
              <a:rPr lang="en-US" dirty="0"/>
              <a:t> </a:t>
            </a:r>
            <a:r>
              <a:rPr lang="en-US" dirty="0" err="1"/>
              <a:t>definidas</a:t>
            </a:r>
            <a:endParaRPr lang="en-US" dirty="0"/>
          </a:p>
          <a:p>
            <a:r>
              <a:rPr lang="en-US" dirty="0"/>
              <a:t>Banco de Dados </a:t>
            </a:r>
            <a:r>
              <a:rPr lang="en-US" dirty="0" err="1"/>
              <a:t>funcionando</a:t>
            </a:r>
            <a:r>
              <a:rPr lang="en-US" dirty="0"/>
              <a:t> com as </a:t>
            </a:r>
            <a:r>
              <a:rPr lang="en-US" dirty="0" err="1"/>
              <a:t>devidas</a:t>
            </a:r>
            <a:r>
              <a:rPr lang="en-US" dirty="0"/>
              <a:t> </a:t>
            </a:r>
            <a:r>
              <a:rPr lang="en-US" dirty="0" err="1"/>
              <a:t>tabelas</a:t>
            </a:r>
            <a:endParaRPr lang="en-US" dirty="0"/>
          </a:p>
          <a:p>
            <a:r>
              <a:rPr lang="en-US" dirty="0"/>
              <a:t>Deploy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através</a:t>
            </a:r>
            <a:r>
              <a:rPr lang="en-US" dirty="0"/>
              <a:t> do GitHub</a:t>
            </a:r>
          </a:p>
          <a:p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1F095C8-BE3A-EF8A-CA2D-4D47452C9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2316912"/>
            <a:ext cx="3336436" cy="3903002"/>
          </a:xfrm>
          <a:prstGeom prst="rect">
            <a:avLst/>
          </a:prstGeom>
        </p:spPr>
      </p:pic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47BBD052-5AB9-6C0E-31F6-F61112B8C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56" y="4063678"/>
            <a:ext cx="3520440" cy="2182672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90DD8385-C40B-C7D1-B3FD-C8ECE538A4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3690" y="4683365"/>
            <a:ext cx="3520440" cy="1562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23754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218</Words>
  <Application>Microsoft Office PowerPoint</Application>
  <PresentationFormat>Widescreen</PresentationFormat>
  <Paragraphs>38</Paragraphs>
  <Slides>8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Aptos</vt:lpstr>
      <vt:lpstr>Arial</vt:lpstr>
      <vt:lpstr>Bierstadt</vt:lpstr>
      <vt:lpstr>Tw Cen MT</vt:lpstr>
      <vt:lpstr>GestaltVTI</vt:lpstr>
      <vt:lpstr>ARMA STATS</vt:lpstr>
      <vt:lpstr>Descrição da aplicação</vt:lpstr>
      <vt:lpstr>Por que este projeto?</vt:lpstr>
      <vt:lpstr>Frameworks/Cloud/ Banco de Dados</vt:lpstr>
      <vt:lpstr>Principais telas do site</vt:lpstr>
      <vt:lpstr>Controles do Administrador</vt:lpstr>
      <vt:lpstr>Modelo UML</vt:lpstr>
      <vt:lpstr>Railway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Luan Masao Hirahata</dc:creator>
  <cp:lastModifiedBy>Luan Masao Hirahata</cp:lastModifiedBy>
  <cp:revision>3</cp:revision>
  <dcterms:created xsi:type="dcterms:W3CDTF">2025-11-01T08:28:45Z</dcterms:created>
  <dcterms:modified xsi:type="dcterms:W3CDTF">2025-11-05T07:34:21Z</dcterms:modified>
</cp:coreProperties>
</file>

<file path=docProps/thumbnail.jpeg>
</file>